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2" r:id="rId28"/>
    <p:sldId id="673" r:id="rId29"/>
    <p:sldId id="674" r:id="rId30"/>
    <p:sldId id="67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5" autoAdjust="0"/>
    <p:restoredTop sz="91257" autoAdjust="0"/>
  </p:normalViewPr>
  <p:slideViewPr>
    <p:cSldViewPr>
      <p:cViewPr>
        <p:scale>
          <a:sx n="55" d="100"/>
          <a:sy n="55" d="100"/>
        </p:scale>
        <p:origin x="120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16,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Basics of Python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9000"/>
            <a:ext cx="7467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6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Class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9072"/>
            <a:ext cx="7467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0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Numpy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95896"/>
            <a:ext cx="7366000" cy="139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757264"/>
            <a:ext cx="7442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Numpy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776"/>
            <a:ext cx="7416800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845148"/>
            <a:ext cx="7378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Numpy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618332"/>
            <a:ext cx="7429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3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Numpy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423764"/>
            <a:ext cx="74422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indexing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18" y="940010"/>
            <a:ext cx="6071964" cy="55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indexing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106388"/>
            <a:ext cx="7391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indexing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85" y="909478"/>
            <a:ext cx="6385030" cy="56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operation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80" y="1108304"/>
            <a:ext cx="5983290" cy="27440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30" y="4204648"/>
            <a:ext cx="5993606" cy="21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416" y="1584176"/>
            <a:ext cx="4149080" cy="41490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4" y="1726766"/>
            <a:ext cx="4517322" cy="38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math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32272"/>
            <a:ext cx="7416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4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math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466056"/>
            <a:ext cx="7429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8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Dot product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3848"/>
            <a:ext cx="5581587" cy="36472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512531"/>
            <a:ext cx="5413920" cy="4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123404"/>
            <a:ext cx="7404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153120"/>
            <a:ext cx="73914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1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72" y="935428"/>
            <a:ext cx="6012656" cy="551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90" y="954844"/>
            <a:ext cx="6601420" cy="54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3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9" y="908720"/>
            <a:ext cx="6611601" cy="57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7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Matplotlib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65" y="908720"/>
            <a:ext cx="6595070" cy="540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Matplotlib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23" y="980728"/>
            <a:ext cx="6438354" cy="55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622550"/>
            <a:ext cx="8356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8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Matplotlib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23" y="908720"/>
            <a:ext cx="5222354" cy="59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3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Print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73" y="908720"/>
            <a:ext cx="687485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For &amp; if/else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612" y="908720"/>
            <a:ext cx="5752375" cy="59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400300"/>
            <a:ext cx="7391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1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String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2" y="980728"/>
            <a:ext cx="5429878" cy="31984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388" y="2924944"/>
            <a:ext cx="5467069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655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String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110704"/>
            <a:ext cx="73533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8720"/>
            <a:ext cx="6824859" cy="54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33507</TotalTime>
  <Words>76</Words>
  <Application>Microsoft Macintosh PowerPoint</Application>
  <PresentationFormat>화면 슬라이드 쇼(4:3)</PresentationFormat>
  <Paragraphs>59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Python</vt:lpstr>
      <vt:lpstr>Packages</vt:lpstr>
      <vt:lpstr>Print function</vt:lpstr>
      <vt:lpstr>For &amp; if/else</vt:lpstr>
      <vt:lpstr>Function</vt:lpstr>
      <vt:lpstr>String</vt:lpstr>
      <vt:lpstr>String</vt:lpstr>
      <vt:lpstr>List</vt:lpstr>
      <vt:lpstr>Dictionary</vt:lpstr>
      <vt:lpstr>Class</vt:lpstr>
      <vt:lpstr>Numpy</vt:lpstr>
      <vt:lpstr>Numpy</vt:lpstr>
      <vt:lpstr>Numpy</vt:lpstr>
      <vt:lpstr>Numpy</vt:lpstr>
      <vt:lpstr>Array indexing</vt:lpstr>
      <vt:lpstr>Array indexing</vt:lpstr>
      <vt:lpstr>Array indexing</vt:lpstr>
      <vt:lpstr>Array operation</vt:lpstr>
      <vt:lpstr>Array math</vt:lpstr>
      <vt:lpstr>Array math</vt:lpstr>
      <vt:lpstr>Dot product</vt:lpstr>
      <vt:lpstr>Other operators</vt:lpstr>
      <vt:lpstr>Other operators</vt:lpstr>
      <vt:lpstr>Other operators</vt:lpstr>
      <vt:lpstr>Other operators</vt:lpstr>
      <vt:lpstr>Other operators</vt:lpstr>
      <vt:lpstr>Matplotlib</vt:lpstr>
      <vt:lpstr>Matplotlib</vt:lpstr>
      <vt:lpstr>Matplotlib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1125</cp:revision>
  <dcterms:created xsi:type="dcterms:W3CDTF">2010-03-17T18:05:41Z</dcterms:created>
  <dcterms:modified xsi:type="dcterms:W3CDTF">2016-06-16T12:29:36Z</dcterms:modified>
</cp:coreProperties>
</file>